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5" r:id="rId2"/>
  </p:sldMasterIdLst>
  <p:sldIdLst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471" autoAdjust="0"/>
  </p:normalViewPr>
  <p:slideViewPr>
    <p:cSldViewPr>
      <p:cViewPr varScale="1">
        <p:scale>
          <a:sx n="71" d="100"/>
          <a:sy n="71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FF9F-32E3-44FA-A925-EB7710F32C5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A5E55-E502-44BF-830E-E8D927233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F55A-4D90-4218-A35E-89E48D6C7A7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B5BA6-4B4D-458F-8306-975F1D2E7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5218-1B93-4837-B7A9-BAF67BDA224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CDE0-1B75-4603-A5D5-FD6559795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D584-0350-45F2-B151-62FBFA50473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EA9B-3D5D-4AB7-805C-066571BA4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A07C-4F62-48D6-BF6D-58422D24F75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BC1FF-5323-4080-BA98-A13D222CF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470A-13D8-4482-8396-306B045A3AA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B36A3-E112-4138-9837-397369D75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F75D-9064-4074-913F-9FB265F1E25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FE7D-3C17-4083-8907-96FF7AD61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0A520-BDDF-4312-8B3C-B436E5D8FA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EE7E0-D543-4790-9511-0623118BD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6727-D6C8-43A6-AB84-B14F1FCE748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07E8F-8C31-4F08-A007-D52B1F72A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0281-6307-4951-930A-47C4D004849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B3ECA-EFCD-4D91-ADB0-34166B4A2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3A679-A7AC-48FD-9F9F-44834A4670A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28F8-3053-4D27-BA09-78C8B655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05B8-068D-4AFD-9D98-297449A30B2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D937-1026-44FD-9FF4-97BAEBE1B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A8D4-0AA0-4DFE-82A5-29B8690849A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B878C-074F-47FA-8E76-590C3FC68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353B-C753-4B6A-9A51-97E10CFE36A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1CD6-50AC-46FE-AB70-FA884B59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BACE-3E96-40C0-9D57-C477A887D10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ABB7-2006-414B-9704-A9D3FBA4B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981A-F3A1-4BC0-B208-CF4C71FFF2A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2DC8-F8DC-4301-9CEF-3F95317E9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9BDF-7099-4F46-9BB5-A35AE3005B2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275A8-828C-4368-B31F-4E91502C7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8FC2-3B75-4EEE-93BC-F0D553484E2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FE6C5-5B27-45AA-A26F-0C6CFDA1D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7BEE-4335-44AC-8BAD-959BFE38EDC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FEF69-A2D3-412E-B5A8-8CFF3E10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BBD8D-364A-49CA-AF0D-7654037EA7C2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5193-B7F0-41BE-B662-70C7BEE99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AE07-65F9-40D4-B9A2-86A75DFDB18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699D-A898-4357-AEA2-95A965B78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06AE0-B2FE-4FA8-8ECF-C97DFD80060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D644F0-8C07-451C-8620-8C9B08FBD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76" r:id="rId4"/>
    <p:sldLayoutId id="2147483790" r:id="rId5"/>
    <p:sldLayoutId id="2147483775" r:id="rId6"/>
    <p:sldLayoutId id="2147483791" r:id="rId7"/>
    <p:sldLayoutId id="2147483792" r:id="rId8"/>
    <p:sldLayoutId id="2147483774" r:id="rId9"/>
    <p:sldLayoutId id="214748379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F124B2E-9DEE-4FBF-B600-2B003E93A2D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1959A58-C9BD-4EEF-8B9D-CBEB46BFF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6" r:id="rId2"/>
    <p:sldLayoutId id="2147483785" r:id="rId3"/>
    <p:sldLayoutId id="2147483784" r:id="rId4"/>
    <p:sldLayoutId id="2147483783" r:id="rId5"/>
    <p:sldLayoutId id="2147483782" r:id="rId6"/>
    <p:sldLayoutId id="2147483781" r:id="rId7"/>
    <p:sldLayoutId id="2147483780" r:id="rId8"/>
    <p:sldLayoutId id="2147483779" r:id="rId9"/>
    <p:sldLayoutId id="2147483778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/>
              <a:t>МУНИЦИПАЛЬНОЕ БЮДЖЕТНОЕ ДОШКОЛЬНОЕ ОБРАЗОВАТЕЛЬНОЕ УЧРЕЖДЕНИЕ «МБДОУ" Ясли – сад №9"Солнышко" с. Яркое Поле" Кировского района Республики Крым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205038"/>
            <a:ext cx="7705725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Фотоотчет о прогулке «Наблюдение за подснежниками» в младшей группе.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/>
            </a:r>
            <a:br>
              <a:rPr lang="ru-RU" sz="2400"/>
            </a:br>
            <a:endParaRPr lang="ru-RU" sz="24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Воспитатель: Полищук М.В.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Задачи: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1. Познакомить с первыми  цветами, учить различать и называть первоцветы (подснежник, ), закреплять умение правильно называть основные части растений;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/>
              <a:t>2. Вызвать радость от красоты растений.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7200900" cy="66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/>
              <a:t>Наблюдение за подснежниками во время прогулки</a:t>
            </a:r>
            <a:r>
              <a:rPr lang="ru-RU" sz="1800" b="0"/>
              <a:t> прошла интересной и познавательной.</a:t>
            </a:r>
            <a:br>
              <a:rPr lang="ru-RU" sz="1800" b="0"/>
            </a:br>
            <a:r>
              <a:rPr lang="ru-RU" sz="1800" b="0"/>
              <a:t> Детям задавались ещё вопросы, они с интересом на них отвечали.</a:t>
            </a:r>
            <a:r>
              <a:rPr lang="ru-RU" sz="4000"/>
              <a:t> </a:t>
            </a:r>
          </a:p>
        </p:txBody>
      </p:sp>
      <p:pic>
        <p:nvPicPr>
          <p:cNvPr id="26626" name="Picture 5" descr="IMG_20190218_105029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74888" y="1844675"/>
            <a:ext cx="3922712" cy="50133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416</TotalTime>
  <Words>73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10</vt:i4>
      </vt:variant>
      <vt:variant>
        <vt:lpstr>Заголовки слайдов</vt:lpstr>
      </vt:variant>
      <vt:variant>
        <vt:i4>3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Arial Black</vt:lpstr>
      <vt:lpstr>Wingdings</vt:lpstr>
      <vt:lpstr>Трек</vt:lpstr>
      <vt:lpstr>Трава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Трава</vt:lpstr>
      <vt:lpstr>МУНИЦИПАЛЬНОЕ БЮДЖЕТНОЕ ДОШКОЛЬНОЕ ОБРАЗОВАТЕЛЬНОЕ УЧРЕЖДЕНИЕ «МБДОУ" Ясли – сад №9"Солнышко" с. Яркое Поле" Кировского района Республики Крым</vt:lpstr>
      <vt:lpstr>Слайд 2</vt:lpstr>
      <vt:lpstr>Наблюдение за подснежниками во время прогулки прошла интересной и познавательной.  Детям задавались ещё вопросы, они с интересом на них отвечали.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Марина</cp:lastModifiedBy>
  <cp:revision>25</cp:revision>
  <dcterms:created xsi:type="dcterms:W3CDTF">2013-03-20T14:09:00Z</dcterms:created>
  <dcterms:modified xsi:type="dcterms:W3CDTF">2019-02-18T11:34:49Z</dcterms:modified>
</cp:coreProperties>
</file>